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9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4EC-D786-4AD1-83EE-0C1A7FD31092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8CDAC-4D3D-4FB1-8A90-9EAB08D23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8CDAC-4D3D-4FB1-8A90-9EAB08D238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8CDAC-4D3D-4FB1-8A90-9EAB08D238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A4F85-6076-4456-BA79-595F4155DAE5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915888"/>
            <a:ext cx="6858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Name__________________________________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Date___________________________________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D Elementary" pitchFamily="2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lease complete the book report neatly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 using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 Spalding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 handwriting and detailed pictures.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Title:_____________________________________________________________________________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Author:____________________________________________________________________________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Illustrator:__________________________________________________________________________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latin typeface="LD Elementary" pitchFamily="2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68580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en-US" sz="30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D Elementary" pitchFamily="2" charset="0"/>
                <a:ea typeface="Calibri" pitchFamily="34" charset="0"/>
                <a:cs typeface="Times New Roman" pitchFamily="18" charset="0"/>
              </a:rPr>
              <a:t>Kindergarten Book Report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066800"/>
            <a:ext cx="12192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533400" cy="36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28600" y="4572000"/>
            <a:ext cx="6324600" cy="358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4114800"/>
            <a:ext cx="541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LD Elementary" pitchFamily="2" charset="0"/>
              </a:rPr>
              <a:t>Draw a picture of the characters in the story.</a:t>
            </a:r>
            <a:endParaRPr lang="en-US" sz="1300" dirty="0">
              <a:latin typeface="LD Elementar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D Elementary" pitchFamily="2" charset="0"/>
              </a:rPr>
              <a:t>Draw a picture of the setting in the story.</a:t>
            </a: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r>
              <a:rPr lang="en-US" dirty="0" smtClean="0">
                <a:latin typeface="LD Elementary" pitchFamily="2" charset="0"/>
              </a:rPr>
              <a:t>Draw a picture of your favorite part of the book.</a:t>
            </a:r>
          </a:p>
          <a:p>
            <a:pPr algn="ctr"/>
            <a:endParaRPr lang="en-US" dirty="0" smtClean="0">
              <a:latin typeface="LD Elementary" pitchFamily="2" charset="0"/>
            </a:endParaRPr>
          </a:p>
          <a:p>
            <a:pPr algn="ctr"/>
            <a:endParaRPr lang="en-US" dirty="0" smtClean="0">
              <a:latin typeface="LD Elementary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315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4876800"/>
            <a:ext cx="6324600" cy="411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685800"/>
            <a:ext cx="60198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367810"/>
            <a:ext cx="457200" cy="31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60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Kristen</cp:lastModifiedBy>
  <cp:revision>12</cp:revision>
  <dcterms:created xsi:type="dcterms:W3CDTF">2010-04-08T01:07:07Z</dcterms:created>
  <dcterms:modified xsi:type="dcterms:W3CDTF">2012-08-18T23:13:17Z</dcterms:modified>
</cp:coreProperties>
</file>