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9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E84EC-D786-4AD1-83EE-0C1A7FD31092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8CDAC-4D3D-4FB1-8A90-9EAB08D23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8CDAC-4D3D-4FB1-8A90-9EAB08D2382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8CDAC-4D3D-4FB1-8A90-9EAB08D2382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4F85-6076-4456-BA79-595F4155DAE5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C55C-6B84-43AD-A0B7-2A15B82E5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4F85-6076-4456-BA79-595F4155DAE5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C55C-6B84-43AD-A0B7-2A15B82E5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4F85-6076-4456-BA79-595F4155DAE5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C55C-6B84-43AD-A0B7-2A15B82E5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4F85-6076-4456-BA79-595F4155DAE5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C55C-6B84-43AD-A0B7-2A15B82E5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4F85-6076-4456-BA79-595F4155DAE5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C55C-6B84-43AD-A0B7-2A15B82E5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4F85-6076-4456-BA79-595F4155DAE5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C55C-6B84-43AD-A0B7-2A15B82E5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4F85-6076-4456-BA79-595F4155DAE5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C55C-6B84-43AD-A0B7-2A15B82E5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4F85-6076-4456-BA79-595F4155DAE5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C55C-6B84-43AD-A0B7-2A15B82E5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4F85-6076-4456-BA79-595F4155DAE5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C55C-6B84-43AD-A0B7-2A15B82E5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4F85-6076-4456-BA79-595F4155DAE5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C55C-6B84-43AD-A0B7-2A15B82E5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4F85-6076-4456-BA79-595F4155DAE5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C55C-6B84-43AD-A0B7-2A15B82E5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A4F85-6076-4456-BA79-595F4155DAE5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6C55C-6B84-43AD-A0B7-2A15B82E5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6858000" cy="911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Name__________________________________</a:t>
            </a: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D Elementary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Date___________________________________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LD Elementary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Please help your child complete this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book report.  </a:t>
            </a:r>
            <a:r>
              <a:rPr lang="en-US" sz="1200" dirty="0" smtClean="0">
                <a:latin typeface="LD Elementary" pitchFamily="2" charset="0"/>
                <a:ea typeface="Calibri" pitchFamily="34" charset="0"/>
                <a:cs typeface="Times New Roman" pitchFamily="18" charset="0"/>
              </a:rPr>
              <a:t>Make sure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 students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complete the book report neatly.  The book report is due </a:t>
            </a:r>
            <a:r>
              <a:rPr lang="en-US" sz="1200" b="1" dirty="0" smtClean="0">
                <a:latin typeface="LD Elementary" pitchFamily="2" charset="0"/>
                <a:ea typeface="Calibri" pitchFamily="34" charset="0"/>
                <a:cs typeface="Times New Roman" pitchFamily="18" charset="0"/>
              </a:rPr>
              <a:t>Tuesday</a:t>
            </a:r>
            <a:r>
              <a:rPr lang="en-US" sz="1200" b="1" smtClean="0">
                <a:latin typeface="LD Elementary" pitchFamily="2" charset="0"/>
                <a:ea typeface="Calibri" pitchFamily="34" charset="0"/>
                <a:cs typeface="Times New Roman" pitchFamily="18" charset="0"/>
              </a:rPr>
              <a:t>, April 30</a:t>
            </a:r>
            <a:r>
              <a:rPr lang="en-US" sz="1200" b="1" baseline="30000" smtClean="0">
                <a:latin typeface="LD Elementary" pitchFamily="2" charset="0"/>
                <a:ea typeface="Calibri" pitchFamily="34" charset="0"/>
                <a:cs typeface="Times New Roman" pitchFamily="18" charset="0"/>
              </a:rPr>
              <a:t>th</a:t>
            </a:r>
            <a:r>
              <a:rPr lang="en-US" sz="1200" b="1" smtClean="0">
                <a:latin typeface="LD Elementary" pitchFamily="2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D Elementary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Title:____________________________________________________________________________________</a:t>
            </a: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Author:_________________________________________________________________________________</a:t>
            </a: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Illustrator:_____________________________________________________________________________</a:t>
            </a: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D Elementary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Complete the following using complete sentences.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D Elementary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Characters:_____________________________________________________________________________________________________________________________________________________________________</a:t>
            </a: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Setting:__________________________________________________________________________________________________________________________________________________________________________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Beginning:_________________________________________________________________________________________________________________________________________________________________________________________________________________________________________________________________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ea typeface="Calibri" pitchFamily="34" charset="0"/>
                <a:cs typeface="Times New Roman" pitchFamily="18" charset="0"/>
              </a:rPr>
              <a:t>Middle:____________________________________________________________________________________________________________________________________________________________________________________________________________________________________________________________________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300" dirty="0" smtClean="0">
                <a:latin typeface="LD Elementary" pitchFamily="2" charset="0"/>
                <a:cs typeface="Times New Roman" pitchFamily="18" charset="0"/>
              </a:rPr>
              <a:t>End:_______________________________________________________________________________________________________________________________________________________________________________________________________________________________________________________________________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762000"/>
            <a:ext cx="6858000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en-US" sz="30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D Elementary" pitchFamily="2" charset="0"/>
                <a:ea typeface="Calibri" pitchFamily="34" charset="0"/>
                <a:cs typeface="Times New Roman" pitchFamily="18" charset="0"/>
              </a:rPr>
              <a:t>Kindergarten Book Report</a:t>
            </a:r>
            <a:endParaRPr lang="en-US" sz="3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7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200400"/>
            <a:ext cx="976312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3200400"/>
            <a:ext cx="976312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LD Elementary" pitchFamily="2" charset="0"/>
              </a:rPr>
              <a:t>Draw a picture and write a sentence describing your favorite part of the book.</a:t>
            </a:r>
            <a:endParaRPr lang="en-US" dirty="0">
              <a:latin typeface="LD Elementary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838200"/>
            <a:ext cx="6400800" cy="594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73152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705600"/>
            <a:ext cx="6858000" cy="223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81000"/>
            <a:ext cx="1095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</TotalTime>
  <Words>76</Words>
  <Application>Microsoft Office PowerPoint</Application>
  <PresentationFormat>On-screen Show (4:3)</PresentationFormat>
  <Paragraphs>24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Kristen</cp:lastModifiedBy>
  <cp:revision>9</cp:revision>
  <dcterms:created xsi:type="dcterms:W3CDTF">2010-04-08T01:07:07Z</dcterms:created>
  <dcterms:modified xsi:type="dcterms:W3CDTF">2012-11-04T00:52:02Z</dcterms:modified>
</cp:coreProperties>
</file>